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8D3E-CC7E-4D4F-B6AC-91E1626A27EC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36B9-8D01-43FA-BF8B-71B678AF1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759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8D3E-CC7E-4D4F-B6AC-91E1626A27EC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36B9-8D01-43FA-BF8B-71B678AF1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611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8D3E-CC7E-4D4F-B6AC-91E1626A27EC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36B9-8D01-43FA-BF8B-71B678AF1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336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8D3E-CC7E-4D4F-B6AC-91E1626A27EC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36B9-8D01-43FA-BF8B-71B678AF1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368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8D3E-CC7E-4D4F-B6AC-91E1626A27EC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36B9-8D01-43FA-BF8B-71B678AF1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497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8D3E-CC7E-4D4F-B6AC-91E1626A27EC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36B9-8D01-43FA-BF8B-71B678AF1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074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8D3E-CC7E-4D4F-B6AC-91E1626A27EC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36B9-8D01-43FA-BF8B-71B678AF1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564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8D3E-CC7E-4D4F-B6AC-91E1626A27EC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36B9-8D01-43FA-BF8B-71B678AF1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719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8D3E-CC7E-4D4F-B6AC-91E1626A27EC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36B9-8D01-43FA-BF8B-71B678AF1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863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8D3E-CC7E-4D4F-B6AC-91E1626A27EC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36B9-8D01-43FA-BF8B-71B678AF1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711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8D3E-CC7E-4D4F-B6AC-91E1626A27EC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36B9-8D01-43FA-BF8B-71B678AF1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7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F8D3E-CC7E-4D4F-B6AC-91E1626A27EC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536B9-8D01-43FA-BF8B-71B678AF1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848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ЧТО ТАКОЕ СОВЕСТЬ?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194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 доказательство (жизненный опыт)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В рассказе </a:t>
            </a:r>
            <a:r>
              <a:rPr lang="ru-RU" dirty="0" err="1" smtClean="0"/>
              <a:t>В.П.Астафьева</a:t>
            </a:r>
            <a:r>
              <a:rPr lang="ru-RU" dirty="0" smtClean="0"/>
              <a:t> «Конь с розовой гривой» герой обманул бабушку: на дно кузовка  положил траву, а сверху прикрыл ее ягодами. Обман раскрылся, и </a:t>
            </a:r>
            <a:r>
              <a:rPr lang="ru-RU" b="1" dirty="0" smtClean="0"/>
              <a:t>мальчику было стыдно за свой поступок</a:t>
            </a:r>
            <a:r>
              <a:rPr lang="ru-RU" dirty="0" smtClean="0"/>
              <a:t>.  Он понял, что </a:t>
            </a:r>
            <a:r>
              <a:rPr lang="ru-RU" b="1" dirty="0" smtClean="0"/>
              <a:t>муки совести </a:t>
            </a:r>
            <a:r>
              <a:rPr lang="ru-RU" dirty="0" smtClean="0"/>
              <a:t>-  самое страшное наказание для любого человека, а потому если уж совершил что-то нехорошее, лучше сразу во всем признаться.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6597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Совесть-это внутренняя работа ума и сердца. </a:t>
            </a:r>
            <a:r>
              <a:rPr lang="ru-RU" u="sng" dirty="0" smtClean="0"/>
              <a:t>Нравственной личностью человек становится лишь тогда, когда в душе его навсегда поселились совесть</a:t>
            </a:r>
            <a:r>
              <a:rPr lang="ru-RU" dirty="0" smtClean="0"/>
              <a:t>, стыд, ответственность и долг.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9846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Важно жить по законам совести. Когда совесть человека чиста, его жизнь становится </a:t>
            </a:r>
          </a:p>
          <a:p>
            <a:pPr marL="0" indent="0">
              <a:buNone/>
            </a:pPr>
            <a:r>
              <a:rPr lang="ru-RU" dirty="0" smtClean="0"/>
              <a:t>ярче, спокойней, краше. </a:t>
            </a:r>
          </a:p>
          <a:p>
            <a:pPr marL="0" indent="0">
              <a:buNone/>
            </a:pPr>
            <a:r>
              <a:rPr lang="ru-RU" dirty="0" smtClean="0"/>
              <a:t>ИЛИ</a:t>
            </a:r>
          </a:p>
          <a:p>
            <a:pPr marL="0" indent="0">
              <a:buNone/>
            </a:pPr>
            <a:r>
              <a:rPr lang="ru-RU" dirty="0" smtClean="0"/>
              <a:t>Человек может считаться счастливым только тогда, когда у него спокойная совесть.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7629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	Французский учёный </a:t>
            </a:r>
            <a:r>
              <a:rPr lang="ru-RU" dirty="0" err="1" smtClean="0"/>
              <a:t>Фонтинеля</a:t>
            </a:r>
            <a:r>
              <a:rPr lang="ru-RU" dirty="0" smtClean="0"/>
              <a:t> сказал: «Все люди ошибаются, но лишь сильные люди сознаются в ошибках и проблемах». Прислушайтесь к своей совести, подумайте, решите. Выбор за вами.</a:t>
            </a:r>
          </a:p>
          <a:p>
            <a:pPr marL="0" indent="0">
              <a:buNone/>
            </a:pPr>
            <a:r>
              <a:rPr lang="ru-RU" dirty="0" smtClean="0"/>
              <a:t>ИЛИ</a:t>
            </a:r>
          </a:p>
          <a:p>
            <a:pPr marL="0" indent="0">
              <a:buNone/>
            </a:pPr>
            <a:r>
              <a:rPr lang="ru-RU" dirty="0" smtClean="0"/>
              <a:t> Совесть – это внутренний мир человека. Если в нём воцарится мир, жизнь будет счастливой. </a:t>
            </a:r>
            <a:r>
              <a:rPr lang="ru-RU" u="sng" dirty="0" smtClean="0"/>
              <a:t>Совесть нужна человеку, чтобы жить в мире с самим собой.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3163447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 абзац - тезис: определение + комментарий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Совесть - это чувство, не дающее человеку спокойно наблюдать за злом и несправедливостью, не позволяющее ему прощать собственное недостойное поведение. Человека, поступившего не по совести, ждет наказание в виде внутренних угрызений.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0360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 абзац - тезис: определение + комментарий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Совесть —это нравственный ориентир, способность  оценивать свои поступки. Совесть не даёт покоя, если ты соврал, смалодушничал, обидел кого-то.</a:t>
            </a:r>
          </a:p>
        </p:txBody>
      </p:sp>
    </p:spTree>
    <p:extLst>
      <p:ext uri="{BB962C8B-B14F-4D97-AF65-F5344CB8AC3E}">
        <p14:creationId xmlns:p14="http://schemas.microsoft.com/office/powerpoint/2010/main" val="861095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 абзац - тезис: определение + комментарий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</a:t>
            </a:r>
            <a:r>
              <a:rPr lang="ru-RU" dirty="0" smtClean="0"/>
              <a:t>овесть  – это способность жить в соответствии с внутренним нравственным законом.</a:t>
            </a:r>
            <a:r>
              <a:rPr lang="ru-RU" dirty="0"/>
              <a:t> </a:t>
            </a:r>
            <a:r>
              <a:rPr lang="ru-RU" dirty="0" smtClean="0"/>
              <a:t>«Самое главное украшение — чистая совесть», - так утверждал Цицерон.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2568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 абзац - тезис: определение + комментарий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 smtClean="0"/>
              <a:t>Совесть - это качество характера, побуждающее человека сделать выбор не в пользу зла, а в пользу добра. </a:t>
            </a:r>
            <a:r>
              <a:rPr lang="ru-RU" dirty="0">
                <a:solidFill>
                  <a:prstClr val="black"/>
                </a:solidFill>
              </a:rPr>
              <a:t>Если </a:t>
            </a:r>
            <a:r>
              <a:rPr lang="ru-RU" dirty="0" smtClean="0">
                <a:solidFill>
                  <a:prstClr val="black"/>
                </a:solidFill>
              </a:rPr>
              <a:t>человек совершает правильный поступок , приходит </a:t>
            </a:r>
            <a:r>
              <a:rPr lang="ru-RU" dirty="0">
                <a:solidFill>
                  <a:prstClr val="black"/>
                </a:solidFill>
              </a:rPr>
              <a:t>ощущение внутреннего </a:t>
            </a:r>
            <a:r>
              <a:rPr lang="ru-RU" dirty="0" smtClean="0">
                <a:solidFill>
                  <a:prstClr val="black"/>
                </a:solidFill>
              </a:rPr>
              <a:t>удовлетворения. Но если поступок  </a:t>
            </a:r>
            <a:r>
              <a:rPr lang="ru-RU" dirty="0">
                <a:solidFill>
                  <a:prstClr val="black"/>
                </a:solidFill>
              </a:rPr>
              <a:t>неблаговидный </a:t>
            </a:r>
            <a:r>
              <a:rPr lang="ru-RU" dirty="0" smtClean="0">
                <a:solidFill>
                  <a:prstClr val="black"/>
                </a:solidFill>
              </a:rPr>
              <a:t>, </a:t>
            </a:r>
            <a:r>
              <a:rPr lang="ru-RU" dirty="0">
                <a:solidFill>
                  <a:prstClr val="black"/>
                </a:solidFill>
              </a:rPr>
              <a:t>то </a:t>
            </a:r>
            <a:r>
              <a:rPr lang="ru-RU" dirty="0" smtClean="0">
                <a:solidFill>
                  <a:prstClr val="black"/>
                </a:solidFill>
              </a:rPr>
              <a:t>человек испытывает </a:t>
            </a:r>
            <a:r>
              <a:rPr lang="ru-RU" dirty="0">
                <a:solidFill>
                  <a:prstClr val="black"/>
                </a:solidFill>
              </a:rPr>
              <a:t>чувство вины, </a:t>
            </a:r>
            <a:r>
              <a:rPr lang="ru-RU" dirty="0" smtClean="0">
                <a:solidFill>
                  <a:prstClr val="black"/>
                </a:solidFill>
              </a:rPr>
              <a:t>то есть его мучает совесть.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938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 абзац - тезис: определение + комментарий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Совесть – это внутренний голос, подсказывающий человеку, где он прав, а где нет. Совесть помогает отличить хорошее от плохого.  Удовлетворенная совесть даёт человеку уравновешенность и спокойствие.  Неудовлетворенная совесть -  муки, раскаяние, чувство вины и стыда.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955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доказательство (из текста)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	В тексте </a:t>
            </a:r>
            <a:r>
              <a:rPr lang="ru-RU" dirty="0" err="1" smtClean="0"/>
              <a:t>Р.Погодина</a:t>
            </a:r>
            <a:r>
              <a:rPr lang="ru-RU" dirty="0" smtClean="0"/>
              <a:t> говорится о ребятах, которые обидели Симу: отобрали у него альбом, назвали подхалимом, потому что альбом предназначался учительнице (предложения 18, 21, 22). Более того, раздали картинки всем ребятам, </a:t>
            </a:r>
            <a:r>
              <a:rPr lang="ru-RU" b="1" dirty="0" smtClean="0"/>
              <a:t>назвав этот поступок «по чести и совести» </a:t>
            </a:r>
            <a:r>
              <a:rPr lang="ru-RU" dirty="0" smtClean="0"/>
              <a:t>(предложения 41, 42). Скорее всего, </a:t>
            </a:r>
            <a:r>
              <a:rPr lang="ru-RU" b="1" dirty="0" smtClean="0"/>
              <a:t>ребята не понимали, что такое совесть</a:t>
            </a:r>
            <a:r>
              <a:rPr lang="ru-RU" dirty="0" smtClean="0"/>
              <a:t>. Но </a:t>
            </a:r>
            <a:r>
              <a:rPr lang="ru-RU" b="1" dirty="0" smtClean="0"/>
              <a:t>осознание вины придет к ним</a:t>
            </a:r>
            <a:r>
              <a:rPr lang="ru-RU" dirty="0" smtClean="0"/>
              <a:t>, и </a:t>
            </a:r>
            <a:r>
              <a:rPr lang="ru-RU" b="1" dirty="0" smtClean="0"/>
              <a:t>им будет стыдно</a:t>
            </a:r>
            <a:r>
              <a:rPr lang="ru-RU" dirty="0" smtClean="0"/>
              <a:t>, потому что они сами подарят этот альбом учительнице от имени </a:t>
            </a:r>
            <a:r>
              <a:rPr lang="ru-RU" dirty="0" err="1" smtClean="0"/>
              <a:t>Симы</a:t>
            </a:r>
            <a:r>
              <a:rPr lang="ru-RU" dirty="0" smtClean="0"/>
              <a:t> (предложения 55-57, 76-78).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7144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доказательство (из текста)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Ребята из текста </a:t>
            </a:r>
            <a:r>
              <a:rPr lang="ru-RU" dirty="0" err="1" smtClean="0"/>
              <a:t>Р.Погодина</a:t>
            </a:r>
            <a:r>
              <a:rPr lang="ru-RU" dirty="0" smtClean="0"/>
              <a:t> </a:t>
            </a:r>
            <a:r>
              <a:rPr lang="ru-RU" b="1" dirty="0" smtClean="0"/>
              <a:t>поступили неправильно, не по совести</a:t>
            </a:r>
            <a:r>
              <a:rPr lang="ru-RU" dirty="0" smtClean="0"/>
              <a:t>, отобрав у </a:t>
            </a:r>
            <a:r>
              <a:rPr lang="ru-RU" dirty="0" err="1" smtClean="0"/>
              <a:t>Симы</a:t>
            </a:r>
            <a:r>
              <a:rPr lang="ru-RU" dirty="0" smtClean="0"/>
              <a:t> альбом с картинками. Когда они узнали, что это подарок учительнице, которая занималась с </a:t>
            </a:r>
            <a:r>
              <a:rPr lang="ru-RU" dirty="0" err="1" smtClean="0"/>
              <a:t>Симой</a:t>
            </a:r>
            <a:r>
              <a:rPr lang="ru-RU" dirty="0" smtClean="0"/>
              <a:t> во время болезни, </a:t>
            </a:r>
            <a:r>
              <a:rPr lang="ru-RU" b="1" dirty="0" smtClean="0"/>
              <a:t>им стало стыдно</a:t>
            </a:r>
            <a:r>
              <a:rPr lang="ru-RU" dirty="0" smtClean="0"/>
              <a:t>. Они </a:t>
            </a:r>
            <a:r>
              <a:rPr lang="ru-RU" b="1" dirty="0" smtClean="0"/>
              <a:t>исправили свою ошибку</a:t>
            </a:r>
            <a:r>
              <a:rPr lang="ru-RU" dirty="0" smtClean="0"/>
              <a:t>: вернули альбом, а испорченную страницу написали заново.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139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2</a:t>
            </a:r>
            <a:r>
              <a:rPr lang="ru-RU" dirty="0" smtClean="0"/>
              <a:t> доказательство (жизненный опыт)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b="1" dirty="0" smtClean="0"/>
              <a:t>Образцом чести и совести можно назвать Петра Гринева</a:t>
            </a:r>
            <a:r>
              <a:rPr lang="ru-RU" dirty="0" smtClean="0"/>
              <a:t>, героя романа </a:t>
            </a:r>
            <a:r>
              <a:rPr lang="ru-RU" dirty="0" err="1" smtClean="0"/>
              <a:t>А.С.Пушкина</a:t>
            </a:r>
            <a:r>
              <a:rPr lang="ru-RU" dirty="0" smtClean="0"/>
              <a:t> «Капитанская дочка». Он </a:t>
            </a:r>
            <a:r>
              <a:rPr lang="ru-RU" b="1" dirty="0" smtClean="0"/>
              <a:t>не предал</a:t>
            </a:r>
            <a:r>
              <a:rPr lang="ru-RU" dirty="0" smtClean="0"/>
              <a:t> Отечество, </a:t>
            </a:r>
            <a:r>
              <a:rPr lang="ru-RU" b="1" dirty="0" smtClean="0"/>
              <a:t>не присягнул </a:t>
            </a:r>
            <a:r>
              <a:rPr lang="ru-RU" dirty="0" smtClean="0"/>
              <a:t>Пугачеву, не бросил Савельича, когда его схватили, </a:t>
            </a:r>
            <a:r>
              <a:rPr lang="ru-RU" b="1" dirty="0" smtClean="0"/>
              <a:t>не назвал </a:t>
            </a:r>
            <a:r>
              <a:rPr lang="ru-RU" dirty="0" smtClean="0"/>
              <a:t>имя Маши, несмотря на то что это ему стоило свободы.  Более того, когда он нагрубил Савельичу, ему </a:t>
            </a:r>
            <a:r>
              <a:rPr lang="ru-RU" b="1" dirty="0" smtClean="0"/>
              <a:t>стало стыдно </a:t>
            </a:r>
            <a:r>
              <a:rPr lang="ru-RU" dirty="0" smtClean="0"/>
              <a:t>и он извинился (перед слугой!).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15541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206</Words>
  <Application>Microsoft Office PowerPoint</Application>
  <PresentationFormat>Экран (4:3)</PresentationFormat>
  <Paragraphs>30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ЧТО ТАКОЕ СОВЕСТЬ?</vt:lpstr>
      <vt:lpstr>1 абзац - тезис: определение + комментарий</vt:lpstr>
      <vt:lpstr>1 абзац - тезис: определение + комментарий</vt:lpstr>
      <vt:lpstr>1 абзац - тезис: определение + комментарий</vt:lpstr>
      <vt:lpstr>1 абзац - тезис: определение + комментарий</vt:lpstr>
      <vt:lpstr>1 абзац - тезис: определение + комментарий</vt:lpstr>
      <vt:lpstr>1 доказательство (из текста)</vt:lpstr>
      <vt:lpstr>1 доказательство (из текста)</vt:lpstr>
      <vt:lpstr>2 доказательство (жизненный опыт)</vt:lpstr>
      <vt:lpstr>2 доказательство (жизненный опыт)</vt:lpstr>
      <vt:lpstr>вывод</vt:lpstr>
      <vt:lpstr>вывод</vt:lpstr>
      <vt:lpstr>вывод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СОВЕСТЬ?</dc:title>
  <dc:creator>Наталья</dc:creator>
  <cp:lastModifiedBy>Наталья</cp:lastModifiedBy>
  <cp:revision>10</cp:revision>
  <dcterms:created xsi:type="dcterms:W3CDTF">2017-10-17T12:44:36Z</dcterms:created>
  <dcterms:modified xsi:type="dcterms:W3CDTF">2017-10-17T14:20:31Z</dcterms:modified>
</cp:coreProperties>
</file>